
<file path=[Content_Types].xml><?xml version="1.0" encoding="utf-8"?>
<Types xmlns="http://schemas.openxmlformats.org/package/2006/content-types">
  <Default Extension="web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5551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701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678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026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547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070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289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720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065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620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47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E0C55-2732-4DA5-BEDD-EA73A5436506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454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72838" y="325088"/>
            <a:ext cx="107816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0" i="0" dirty="0" smtClean="0">
                <a:effectLst/>
                <a:latin typeface="+mj-lt"/>
              </a:rPr>
              <a:t/>
            </a:r>
            <a:br>
              <a:rPr lang="en-US" sz="1400" b="0" i="0" dirty="0" smtClean="0">
                <a:effectLst/>
                <a:latin typeface="+mj-lt"/>
              </a:rPr>
            </a:br>
            <a:endParaRPr lang="ru-RU" sz="1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77027" y="325088"/>
            <a:ext cx="1097741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400" dirty="0"/>
              <a:t>Обнаруженные на территории района Щербинка брошенные, в том числе разукомплектованные, транспортные средства (далее – ТС), которые планируются к перемещению на специализированную стоянку для временного хранения по адресу: г. Москва, район Троицк, квартал 180, вблизи д. Яковлево: марка  Дэу </a:t>
            </a:r>
            <a:r>
              <a:rPr lang="ru-RU" sz="1400" dirty="0" err="1"/>
              <a:t>Эсперо</a:t>
            </a:r>
            <a:r>
              <a:rPr lang="ru-RU" sz="1400" dirty="0"/>
              <a:t>, цвет зелёный, ГРЗ Н827НУ750, брошено по адресу: г. Москва, район Щербинка, пос. Фабрики им. 1 Мая, </a:t>
            </a:r>
            <a:r>
              <a:rPr lang="ru-RU" sz="1400" dirty="0" err="1"/>
              <a:t>мкр</a:t>
            </a:r>
            <a:r>
              <a:rPr lang="ru-RU" sz="1400" dirty="0"/>
              <a:t>. Гора, вблизи д. 54Б с. 1. В случае если в течение трех месяцев с момента перемещения брошенного, в том числе разукомплектованного транспортного средства (далее – БРТС) на специализированную стоянку владелец БРТС не истребовал его со стоянки или собственник БРТС не установлен, то управа района города Москвы в установленном порядке осуществляет мероприятия по обращению БРТС в собственность города Москвы. После принятия бесхозяйного транспортного средства в собственность города Москвы оно передаётся в порядке, установленном Регламентом взаимодействия, специализированной организации или индивидуальному предпринимателю, осуществляющим утилизацию БРТС, для утилизации. Справки по телефону: 8 (495) 620-20-00 (доб. 18310, 18311, 18312, 18365) (режим работы: понедельник-четверг 08.00-17.00, пятница 08.00-15.45).</a:t>
            </a:r>
            <a:endParaRPr lang="ru-RU" sz="14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083" y="2668385"/>
            <a:ext cx="4782461" cy="346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7184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15784</TotalTime>
  <Words>209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Кристя Анастасия Игоревна</dc:creator>
  <cp:lastModifiedBy>Сандетова Анастасия Игоревна</cp:lastModifiedBy>
  <cp:revision>17</cp:revision>
  <dcterms:created xsi:type="dcterms:W3CDTF">2025-11-12T06:09:37Z</dcterms:created>
  <dcterms:modified xsi:type="dcterms:W3CDTF">2026-09-09T13:56:01Z</dcterms:modified>
</cp:coreProperties>
</file>